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93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376" y="-6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18C3A-C974-4765-B855-E31F2B4AFB67}" type="datetimeFigureOut">
              <a:rPr lang="es-ES" smtClean="0"/>
              <a:t>31/05/2018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FF335-E3B4-4794-8418-965344CF92B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661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0240C-D44A-4B9E-8799-4DEFA2114B9A}" type="datetimeFigureOut">
              <a:rPr lang="es-ES" smtClean="0"/>
              <a:t>31/05/2018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F0F7C-1241-4873-B433-A6BC4893D97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827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-60325"/>
            <a:ext cx="2133600" cy="365125"/>
          </a:xfrm>
        </p:spPr>
        <p:txBody>
          <a:bodyPr/>
          <a:lstStyle/>
          <a:p>
            <a:fld id="{2A1B473B-03B5-411A-BDF4-6E16DB4F6999}" type="datetime1">
              <a:rPr lang="en-GB" smtClean="0"/>
              <a:t>31/05/2018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0"/>
            <a:ext cx="2895600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5875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fld id="{5B29785F-25D5-46AD-BF98-BE0147E48DE8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Picture 7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4067" r="23125" b="21780"/>
          <a:stretch/>
        </p:blipFill>
        <p:spPr bwMode="auto">
          <a:xfrm>
            <a:off x="0" y="6029570"/>
            <a:ext cx="1765092" cy="9808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6362895"/>
            <a:ext cx="2438400" cy="495105"/>
          </a:xfrm>
          <a:prstGeom prst="rect">
            <a:avLst/>
          </a:prstGeom>
        </p:spPr>
      </p:pic>
      <p:pic>
        <p:nvPicPr>
          <p:cNvPr id="10" name="Picture 9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096000"/>
            <a:ext cx="1981200" cy="803177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6029570"/>
            <a:ext cx="9144000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1676400" y="6019800"/>
            <a:ext cx="586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International </a:t>
            </a:r>
            <a:r>
              <a:rPr lang="es-ES" sz="1600" dirty="0" err="1"/>
              <a:t>Leaders</a:t>
            </a:r>
            <a:r>
              <a:rPr lang="es-ES" sz="1600" dirty="0"/>
              <a:t> In </a:t>
            </a:r>
            <a:r>
              <a:rPr lang="es-ES" sz="1600" dirty="0" err="1"/>
              <a:t>Urban</a:t>
            </a:r>
            <a:r>
              <a:rPr lang="es-ES" sz="1600" dirty="0"/>
              <a:t> </a:t>
            </a:r>
            <a:r>
              <a:rPr lang="es-ES" sz="1600" dirty="0" err="1"/>
              <a:t>Governance</a:t>
            </a:r>
            <a:r>
              <a:rPr lang="es-ES" sz="1600" dirty="0"/>
              <a:t> </a:t>
            </a:r>
            <a:r>
              <a:rPr lang="es-ES" sz="1600" dirty="0" err="1"/>
              <a:t>Programme</a:t>
            </a:r>
            <a:r>
              <a:rPr lang="es-ES" sz="1600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550139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47111-696C-479D-B37D-7A39535EE851}" type="datetime1">
              <a:rPr lang="en-GB" smtClean="0"/>
              <a:t>31/05/2018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286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CFC04-6AC5-465D-97E5-CD37CD8917DA}" type="datetime1">
              <a:rPr lang="en-GB" smtClean="0"/>
              <a:t>31/05/2018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9176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6246" y="0"/>
            <a:ext cx="2133600" cy="365125"/>
          </a:xfrm>
        </p:spPr>
        <p:txBody>
          <a:bodyPr/>
          <a:lstStyle/>
          <a:p>
            <a:fld id="{A2B6DB93-5E71-45AE-8829-C2ED22B79B40}" type="datetime1">
              <a:rPr lang="en-GB" smtClean="0"/>
              <a:t>31/05/2018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0"/>
            <a:ext cx="2895600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fld id="{5B29785F-25D5-46AD-BF98-BE0147E48DE8}" type="slidenum">
              <a:rPr lang="es-ES" smtClean="0"/>
              <a:pPr/>
              <a:t>‹#›</a:t>
            </a:fld>
            <a:endParaRPr lang="es-ES" dirty="0"/>
          </a:p>
        </p:txBody>
      </p:sp>
      <p:pic>
        <p:nvPicPr>
          <p:cNvPr id="7" name="Picture 6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4067" r="23125" b="21780"/>
          <a:stretch/>
        </p:blipFill>
        <p:spPr bwMode="auto">
          <a:xfrm>
            <a:off x="0" y="6029570"/>
            <a:ext cx="1765092" cy="9808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6362895"/>
            <a:ext cx="2438400" cy="495105"/>
          </a:xfrm>
          <a:prstGeom prst="rect">
            <a:avLst/>
          </a:prstGeom>
        </p:spPr>
      </p:pic>
      <p:pic>
        <p:nvPicPr>
          <p:cNvPr id="9" name="Picture 8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096000"/>
            <a:ext cx="1981200" cy="803177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0" y="6029570"/>
            <a:ext cx="9144000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1676400" y="6019800"/>
            <a:ext cx="586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International </a:t>
            </a:r>
            <a:r>
              <a:rPr lang="es-ES" sz="1600" dirty="0" err="1"/>
              <a:t>Leaders</a:t>
            </a:r>
            <a:r>
              <a:rPr lang="es-ES" sz="1600" dirty="0"/>
              <a:t> In </a:t>
            </a:r>
            <a:r>
              <a:rPr lang="es-ES" sz="1600" dirty="0" err="1"/>
              <a:t>Urban</a:t>
            </a:r>
            <a:r>
              <a:rPr lang="es-ES" sz="1600" dirty="0"/>
              <a:t> </a:t>
            </a:r>
            <a:r>
              <a:rPr lang="es-ES" sz="1600" dirty="0" err="1"/>
              <a:t>Governance</a:t>
            </a:r>
            <a:r>
              <a:rPr lang="es-ES" sz="1600" dirty="0"/>
              <a:t> </a:t>
            </a:r>
            <a:r>
              <a:rPr lang="es-ES" sz="1600" dirty="0" err="1"/>
              <a:t>Programme</a:t>
            </a:r>
            <a:r>
              <a:rPr lang="es-ES" sz="1600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154494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5DC81-F858-4C15-83A2-180E0845FDBA}" type="datetime1">
              <a:rPr lang="en-GB" smtClean="0"/>
              <a:t>31/05/2018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784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5125"/>
          </a:xfrm>
        </p:spPr>
        <p:txBody>
          <a:bodyPr/>
          <a:lstStyle/>
          <a:p>
            <a:fld id="{DAA9F6F8-51F9-4102-B411-A1432ACC8C14}" type="datetime1">
              <a:rPr lang="en-GB" smtClean="0"/>
              <a:t>31/05/2018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0"/>
            <a:ext cx="2895600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fld id="{5B29785F-25D5-46AD-BF98-BE0147E48DE8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Picture 7"/>
          <p:cNvPicPr/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0" t="24067" r="23125" b="21780"/>
          <a:stretch/>
        </p:blipFill>
        <p:spPr bwMode="auto">
          <a:xfrm>
            <a:off x="0" y="6029570"/>
            <a:ext cx="1765092" cy="9808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6362895"/>
            <a:ext cx="2438400" cy="495105"/>
          </a:xfrm>
          <a:prstGeom prst="rect">
            <a:avLst/>
          </a:prstGeom>
        </p:spPr>
      </p:pic>
      <p:pic>
        <p:nvPicPr>
          <p:cNvPr id="10" name="Picture 9"/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6096000"/>
            <a:ext cx="1981200" cy="803177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0" y="6029570"/>
            <a:ext cx="9144000" cy="0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1676400" y="6019800"/>
            <a:ext cx="5867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/>
              <a:t>International </a:t>
            </a:r>
            <a:r>
              <a:rPr lang="es-ES" sz="1600" dirty="0" err="1"/>
              <a:t>Leaders</a:t>
            </a:r>
            <a:r>
              <a:rPr lang="es-ES" sz="1600" dirty="0"/>
              <a:t> In </a:t>
            </a:r>
            <a:r>
              <a:rPr lang="es-ES" sz="1600" dirty="0" err="1"/>
              <a:t>Urban</a:t>
            </a:r>
            <a:r>
              <a:rPr lang="es-ES" sz="1600" dirty="0"/>
              <a:t> </a:t>
            </a:r>
            <a:r>
              <a:rPr lang="es-ES" sz="1600" dirty="0" err="1"/>
              <a:t>Governance</a:t>
            </a:r>
            <a:r>
              <a:rPr lang="es-ES" sz="1600" dirty="0"/>
              <a:t> </a:t>
            </a:r>
            <a:r>
              <a:rPr lang="es-ES" sz="1600" dirty="0" err="1"/>
              <a:t>Programme</a:t>
            </a:r>
            <a:r>
              <a:rPr lang="es-ES" sz="1600" dirty="0"/>
              <a:t>, 2018</a:t>
            </a:r>
          </a:p>
        </p:txBody>
      </p:sp>
    </p:spTree>
    <p:extLst>
      <p:ext uri="{BB962C8B-B14F-4D97-AF65-F5344CB8AC3E}">
        <p14:creationId xmlns:p14="http://schemas.microsoft.com/office/powerpoint/2010/main" val="13549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728CF-99A6-4BDF-A020-C81B832FFE23}" type="datetime1">
              <a:rPr lang="en-GB" smtClean="0"/>
              <a:t>31/05/2018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>
            <a:lvl1pPr>
              <a:defRPr sz="1600" b="1"/>
            </a:lvl1pPr>
          </a:lstStyle>
          <a:p>
            <a:fld id="{5B29785F-25D5-46AD-BF98-BE0147E48DE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8191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5A89-FDEC-401F-B971-5A8CA4CEC81F}" type="datetime1">
              <a:rPr lang="en-GB" smtClean="0"/>
              <a:t>31/05/2018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053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AB953-65A3-46AD-8785-54C017B50248}" type="datetime1">
              <a:rPr lang="en-GB" smtClean="0"/>
              <a:t>31/05/2018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428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8865E-C9F1-43F5-B04C-201B145D08B9}" type="datetime1">
              <a:rPr lang="en-GB" smtClean="0"/>
              <a:t>31/05/2018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35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28C3-E47C-4745-8D1F-08CDE209074D}" type="datetime1">
              <a:rPr lang="en-GB" smtClean="0"/>
              <a:t>31/05/2018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5706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05C4A-E8BD-4540-BBCE-82E2448F3D6B}" type="datetime1">
              <a:rPr lang="en-GB" smtClean="0"/>
              <a:t>31/05/2018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9785F-25D5-46AD-BF98-BE0147E48DE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5723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r>
              <a:rPr lang="es-ES" sz="3600" b="1" dirty="0" err="1"/>
              <a:t>Title</a:t>
            </a:r>
            <a:r>
              <a:rPr lang="es-ES" sz="3600" b="1" dirty="0"/>
              <a:t> of </a:t>
            </a:r>
            <a:r>
              <a:rPr lang="es-ES" sz="3600" b="1" dirty="0" err="1"/>
              <a:t>the</a:t>
            </a:r>
            <a:r>
              <a:rPr lang="es-ES" sz="3600" b="1" dirty="0"/>
              <a:t> </a:t>
            </a:r>
            <a:r>
              <a:rPr lang="es-ES" sz="3600" b="1" dirty="0" err="1"/>
              <a:t>Presentation</a:t>
            </a:r>
            <a:endParaRPr lang="es-E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295400"/>
            <a:ext cx="4267200" cy="4419600"/>
          </a:xfrm>
          <a:ln w="3175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282575" indent="-282575" algn="l">
              <a:buFont typeface="Arial" panose="020B0604020202020204" pitchFamily="34" charset="0"/>
              <a:buChar char="•"/>
            </a:pPr>
            <a:r>
              <a:rPr lang="es-ES" sz="2800" dirty="0" err="1"/>
              <a:t>Name</a:t>
            </a:r>
            <a:r>
              <a:rPr lang="es-ES" sz="2800" dirty="0"/>
              <a:t>/</a:t>
            </a:r>
            <a:r>
              <a:rPr lang="es-ES" sz="2800" dirty="0" err="1"/>
              <a:t>Team</a:t>
            </a:r>
            <a:r>
              <a:rPr lang="es-ES" sz="2800" dirty="0"/>
              <a:t> </a:t>
            </a:r>
            <a:r>
              <a:rPr lang="es-ES" sz="2800" dirty="0" err="1"/>
              <a:t>Members</a:t>
            </a:r>
            <a:endParaRPr lang="es-ES" sz="2800" dirty="0"/>
          </a:p>
          <a:p>
            <a:pPr marL="282575" indent="-282575" algn="l">
              <a:buFont typeface="Arial" panose="020B0604020202020204" pitchFamily="34" charset="0"/>
              <a:buChar char="•"/>
            </a:pPr>
            <a:r>
              <a:rPr lang="es-ES" sz="2800" dirty="0"/>
              <a:t>City, Country, </a:t>
            </a:r>
          </a:p>
          <a:p>
            <a:pPr marL="282575" indent="-282575" algn="l">
              <a:buFont typeface="Arial" panose="020B0604020202020204" pitchFamily="34" charset="0"/>
              <a:buChar char="•"/>
            </a:pPr>
            <a:r>
              <a:rPr lang="es-ES" sz="2800" dirty="0" err="1"/>
              <a:t>Population</a:t>
            </a:r>
            <a:endParaRPr lang="es-ES" sz="2800" dirty="0"/>
          </a:p>
          <a:p>
            <a:pPr marL="282575" indent="-282575" algn="l">
              <a:buFont typeface="Arial" panose="020B0604020202020204" pitchFamily="34" charset="0"/>
              <a:buChar char="•"/>
            </a:pPr>
            <a:r>
              <a:rPr lang="es-ES" sz="2800" dirty="0"/>
              <a:t>GDP/</a:t>
            </a:r>
            <a:r>
              <a:rPr lang="es-ES" sz="2800" dirty="0" err="1"/>
              <a:t>capita</a:t>
            </a:r>
            <a:r>
              <a:rPr lang="es-ES" sz="2800" dirty="0"/>
              <a:t>, </a:t>
            </a:r>
            <a:r>
              <a:rPr lang="es-ES" sz="2800" dirty="0" err="1"/>
              <a:t>etc</a:t>
            </a:r>
            <a:r>
              <a:rPr lang="es-ES" dirty="0"/>
              <a:t>,</a:t>
            </a:r>
          </a:p>
          <a:p>
            <a:r>
              <a:rPr lang="es-ES" dirty="0"/>
              <a:t> </a:t>
            </a:r>
          </a:p>
          <a:p>
            <a:r>
              <a:rPr lang="es-ES" sz="2000" dirty="0"/>
              <a:t>DO NOT USE FONT SMALLER THAN 20 THROUGHOUT THE PRESENTATION</a:t>
            </a:r>
          </a:p>
          <a:p>
            <a:r>
              <a:rPr lang="es-ES" sz="2400" dirty="0" err="1"/>
              <a:t>When</a:t>
            </a:r>
            <a:r>
              <a:rPr lang="es-ES" sz="2400" dirty="0"/>
              <a:t> </a:t>
            </a:r>
            <a:r>
              <a:rPr lang="es-ES" sz="2400" dirty="0" err="1"/>
              <a:t>saving</a:t>
            </a:r>
            <a:r>
              <a:rPr lang="es-ES" sz="2400" dirty="0"/>
              <a:t> </a:t>
            </a:r>
            <a:r>
              <a:rPr lang="es-ES" sz="2400" dirty="0" err="1"/>
              <a:t>your</a:t>
            </a:r>
            <a:r>
              <a:rPr lang="es-ES" sz="2400" dirty="0"/>
              <a:t> file: </a:t>
            </a:r>
          </a:p>
          <a:p>
            <a:r>
              <a:rPr lang="es-ES" sz="2400" dirty="0" err="1"/>
              <a:t>give</a:t>
            </a:r>
            <a:r>
              <a:rPr lang="es-ES" sz="2400" dirty="0"/>
              <a:t> </a:t>
            </a:r>
            <a:r>
              <a:rPr lang="es-ES" sz="2400" dirty="0" err="1"/>
              <a:t>name</a:t>
            </a:r>
            <a:r>
              <a:rPr lang="es-ES" sz="2400" dirty="0"/>
              <a:t> as </a:t>
            </a:r>
            <a:r>
              <a:rPr lang="es-ES" sz="2400" dirty="0" err="1"/>
              <a:t>follows</a:t>
            </a:r>
            <a:r>
              <a:rPr lang="es-ES" sz="2400" dirty="0"/>
              <a:t>: </a:t>
            </a:r>
            <a:r>
              <a:rPr lang="es-ES" sz="2400" b="1" u="sng" dirty="0" err="1"/>
              <a:t>country_your</a:t>
            </a:r>
            <a:r>
              <a:rPr lang="es-ES" sz="2400" b="1" u="sng" dirty="0"/>
              <a:t> name_2018.ppt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572000" y="1295400"/>
            <a:ext cx="4419600" cy="4419600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err="1"/>
              <a:t>Map</a:t>
            </a:r>
            <a:r>
              <a:rPr lang="es-ES" dirty="0"/>
              <a:t>, </a:t>
            </a:r>
            <a:r>
              <a:rPr lang="es-ES" dirty="0" err="1"/>
              <a:t>Illustration</a:t>
            </a:r>
            <a:r>
              <a:rPr lang="es-ES" dirty="0"/>
              <a:t>, </a:t>
            </a:r>
            <a:r>
              <a:rPr lang="es-ES" dirty="0" err="1"/>
              <a:t>Design</a:t>
            </a:r>
            <a:r>
              <a:rPr lang="es-ES" dirty="0"/>
              <a:t>,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Submit by: 30 June 2018</a:t>
            </a:r>
            <a:endParaRPr lang="es-E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6579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s-ES" sz="3200" b="1" dirty="0" err="1"/>
              <a:t>Main</a:t>
            </a:r>
            <a:r>
              <a:rPr lang="es-ES" sz="3200" b="1" dirty="0"/>
              <a:t> </a:t>
            </a:r>
            <a:r>
              <a:rPr lang="es-ES" sz="3200" b="1" dirty="0" err="1"/>
              <a:t>Urban</a:t>
            </a:r>
            <a:r>
              <a:rPr lang="es-ES" sz="3200" b="1" dirty="0"/>
              <a:t> </a:t>
            </a:r>
            <a:r>
              <a:rPr lang="es-ES" sz="3200" b="1" dirty="0" err="1"/>
              <a:t>Challenge</a:t>
            </a:r>
            <a:r>
              <a:rPr lang="es-ES" sz="3200" b="1" dirty="0"/>
              <a:t>/</a:t>
            </a:r>
            <a:r>
              <a:rPr lang="es-ES" sz="3200" b="1" dirty="0" err="1"/>
              <a:t>Priority</a:t>
            </a:r>
            <a:r>
              <a:rPr lang="es-ES" sz="3200" b="1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Introduction</a:t>
            </a:r>
            <a:r>
              <a:rPr lang="es-ES" dirty="0"/>
              <a:t> to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best</a:t>
            </a:r>
            <a:r>
              <a:rPr lang="es-ES" dirty="0"/>
              <a:t> </a:t>
            </a:r>
            <a:r>
              <a:rPr lang="es-ES" dirty="0" err="1"/>
              <a:t>practice</a:t>
            </a:r>
            <a:r>
              <a:rPr lang="es-ES" dirty="0"/>
              <a:t> </a:t>
            </a:r>
            <a:r>
              <a:rPr lang="es-ES" dirty="0" err="1"/>
              <a:t>urban</a:t>
            </a:r>
            <a:r>
              <a:rPr lang="es-ES" dirty="0"/>
              <a:t> </a:t>
            </a:r>
            <a:r>
              <a:rPr lang="es-ES" dirty="0" err="1"/>
              <a:t>challenge</a:t>
            </a:r>
            <a:r>
              <a:rPr lang="es-ES" dirty="0"/>
              <a:t> </a:t>
            </a:r>
            <a:r>
              <a:rPr lang="es-ES" dirty="0" err="1"/>
              <a:t>that</a:t>
            </a:r>
            <a:r>
              <a:rPr lang="es-ES" dirty="0"/>
              <a:t> </a:t>
            </a:r>
            <a:r>
              <a:rPr lang="es-ES" dirty="0" err="1"/>
              <a:t>was</a:t>
            </a:r>
            <a:r>
              <a:rPr lang="es-ES" dirty="0"/>
              <a:t> </a:t>
            </a:r>
            <a:r>
              <a:rPr lang="es-ES" dirty="0" err="1"/>
              <a:t>tackled</a:t>
            </a:r>
            <a:endParaRPr lang="es-E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Submit by: 30 June 2018</a:t>
            </a:r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4584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r>
              <a:rPr lang="es-ES" sz="3200" b="1" dirty="0"/>
              <a:t>Project </a:t>
            </a:r>
            <a:r>
              <a:rPr lang="es-ES" sz="3200" b="1" dirty="0" err="1"/>
              <a:t>Intervention</a:t>
            </a:r>
            <a:r>
              <a:rPr lang="es-ES" sz="3200" b="1" dirty="0"/>
              <a:t>(s)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525963"/>
          </a:xfrm>
        </p:spPr>
        <p:txBody>
          <a:bodyPr/>
          <a:lstStyle/>
          <a:p>
            <a:r>
              <a:rPr lang="es-ES" dirty="0" err="1"/>
              <a:t>Briefing</a:t>
            </a:r>
            <a:r>
              <a:rPr lang="es-ES" dirty="0"/>
              <a:t> </a:t>
            </a:r>
            <a:r>
              <a:rPr lang="es-ES" dirty="0" err="1"/>
              <a:t>bullet</a:t>
            </a:r>
            <a:r>
              <a:rPr lang="es-ES" dirty="0"/>
              <a:t> </a:t>
            </a:r>
            <a:r>
              <a:rPr lang="es-ES" dirty="0" err="1"/>
              <a:t>lines</a:t>
            </a:r>
            <a:r>
              <a:rPr lang="es-ES" dirty="0"/>
              <a:t> </a:t>
            </a:r>
            <a:r>
              <a:rPr lang="es-ES" dirty="0" err="1"/>
              <a:t>about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project</a:t>
            </a:r>
            <a:endParaRPr lang="es-E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525963"/>
          </a:xfrm>
          <a:ln w="3175">
            <a:solidFill>
              <a:schemeClr val="tx1"/>
            </a:solidFill>
          </a:ln>
        </p:spPr>
        <p:txBody>
          <a:bodyPr/>
          <a:lstStyle/>
          <a:p>
            <a:r>
              <a:rPr lang="es-ES" dirty="0" err="1"/>
              <a:t>Add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</a:t>
            </a:r>
            <a:r>
              <a:rPr lang="es-ES" dirty="0" err="1"/>
              <a:t>illustration</a:t>
            </a:r>
            <a:endParaRPr lang="es-E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Submit by: 30 June 2018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007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r>
              <a:rPr lang="es-ES" sz="3200" b="1" dirty="0"/>
              <a:t>Positive </a:t>
            </a:r>
            <a:r>
              <a:rPr lang="es-ES" sz="3200" b="1" dirty="0" err="1"/>
              <a:t>outcomes</a:t>
            </a:r>
            <a:r>
              <a:rPr lang="es-ES" sz="3200" b="1" dirty="0"/>
              <a:t> </a:t>
            </a:r>
            <a:r>
              <a:rPr lang="es-ES" sz="3200" b="1" dirty="0" err="1"/>
              <a:t>arising</a:t>
            </a:r>
            <a:r>
              <a:rPr lang="es-ES" sz="3200" b="1" dirty="0"/>
              <a:t> </a:t>
            </a:r>
            <a:r>
              <a:rPr lang="es-ES" sz="3200" b="1" dirty="0" err="1"/>
              <a:t>from</a:t>
            </a:r>
            <a:r>
              <a:rPr lang="es-ES" sz="3200" b="1" dirty="0"/>
              <a:t> </a:t>
            </a:r>
            <a:r>
              <a:rPr lang="es-ES" sz="3200" b="1" dirty="0" err="1"/>
              <a:t>the</a:t>
            </a:r>
            <a:r>
              <a:rPr lang="es-ES" sz="3200" b="1" dirty="0"/>
              <a:t> </a:t>
            </a:r>
            <a:r>
              <a:rPr lang="es-ES" sz="3200" b="1" dirty="0" err="1"/>
              <a:t>intervention</a:t>
            </a:r>
            <a:endParaRPr lang="es-ES" sz="32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253" y="0"/>
            <a:ext cx="2133600" cy="365125"/>
          </a:xfrm>
        </p:spPr>
        <p:txBody>
          <a:bodyPr/>
          <a:lstStyle/>
          <a:p>
            <a:r>
              <a:rPr lang="en-GB" dirty="0"/>
              <a:t>Submit by: 30 June 2018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4</a:t>
            </a:fld>
            <a:endParaRPr lang="es-E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60592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s-ES" sz="3200" b="1" dirty="0" err="1"/>
              <a:t>Learning</a:t>
            </a:r>
            <a:r>
              <a:rPr lang="es-ES" sz="3200" b="1" dirty="0"/>
              <a:t> </a:t>
            </a:r>
            <a:r>
              <a:rPr lang="es-ES" sz="3200" b="1" dirty="0" err="1"/>
              <a:t>points</a:t>
            </a:r>
            <a:r>
              <a:rPr lang="es-ES" sz="3200" b="1" dirty="0"/>
              <a:t> </a:t>
            </a:r>
            <a:r>
              <a:rPr lang="es-ES" sz="3200" b="1" dirty="0" err="1"/>
              <a:t>for</a:t>
            </a:r>
            <a:r>
              <a:rPr lang="es-ES" sz="3200" b="1" dirty="0"/>
              <a:t> </a:t>
            </a:r>
            <a:r>
              <a:rPr lang="es-ES" sz="3200" b="1" dirty="0" err="1"/>
              <a:t>sharing</a:t>
            </a:r>
            <a:r>
              <a:rPr lang="es-ES" sz="3200" b="1" dirty="0"/>
              <a:t> </a:t>
            </a:r>
            <a:r>
              <a:rPr lang="es-ES" sz="3200" b="1" dirty="0" err="1"/>
              <a:t>with</a:t>
            </a:r>
            <a:r>
              <a:rPr lang="es-ES" sz="3200" b="1" dirty="0"/>
              <a:t> </a:t>
            </a:r>
            <a:r>
              <a:rPr lang="es-ES" sz="3200" b="1" dirty="0" err="1"/>
              <a:t>the</a:t>
            </a:r>
            <a:r>
              <a:rPr lang="es-ES" sz="3200" b="1" dirty="0"/>
              <a:t> </a:t>
            </a:r>
            <a:r>
              <a:rPr lang="es-ES" sz="3200" b="1"/>
              <a:t>class</a:t>
            </a:r>
            <a:endParaRPr lang="es-ES" sz="32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Submit by: 30 June 2018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t>5</a:t>
            </a:fld>
            <a:endParaRPr lang="es-ES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90867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Submit by: 30 June 2018</a:t>
            </a:r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9785F-25D5-46AD-BF98-BE0147E48DE8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7" name="TextBox 6"/>
          <p:cNvSpPr txBox="1"/>
          <p:nvPr/>
        </p:nvSpPr>
        <p:spPr>
          <a:xfrm>
            <a:off x="0" y="243840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 err="1"/>
              <a:t>The</a:t>
            </a:r>
            <a:r>
              <a:rPr lang="es-ES" sz="4800" b="1" dirty="0"/>
              <a:t> </a:t>
            </a:r>
            <a:r>
              <a:rPr lang="es-ES" sz="4800" b="1" dirty="0" err="1"/>
              <a:t>End</a:t>
            </a:r>
            <a:endParaRPr lang="es-ES" sz="4800" b="1" dirty="0"/>
          </a:p>
        </p:txBody>
      </p:sp>
    </p:spTree>
    <p:extLst>
      <p:ext uri="{BB962C8B-B14F-4D97-AF65-F5344CB8AC3E}">
        <p14:creationId xmlns:p14="http://schemas.microsoft.com/office/powerpoint/2010/main" val="805877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140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Title of the Presentation</vt:lpstr>
      <vt:lpstr>Main Urban Challenge/Priority </vt:lpstr>
      <vt:lpstr>Project Intervention(s)</vt:lpstr>
      <vt:lpstr>Positive outcomes arising from the intervention</vt:lpstr>
      <vt:lpstr>Learning points for sharing with the class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the Presentation</dc:title>
  <dc:creator>Claudio Acioly</dc:creator>
  <cp:lastModifiedBy>Zuzana Vuova</cp:lastModifiedBy>
  <cp:revision>10</cp:revision>
  <dcterms:created xsi:type="dcterms:W3CDTF">2018-04-22T09:11:05Z</dcterms:created>
  <dcterms:modified xsi:type="dcterms:W3CDTF">2018-05-31T14:26:09Z</dcterms:modified>
</cp:coreProperties>
</file>