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6" r:id="rId2"/>
    <p:sldId id="257" r:id="rId3"/>
    <p:sldId id="258" r:id="rId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930" y="72"/>
      </p:cViewPr>
      <p:guideLst>
        <p:guide orient="horz" pos="2160"/>
        <p:guide pos="2880"/>
      </p:guideLst>
    </p:cSldViewPr>
  </p:slideViewPr>
  <p:notesTextViewPr>
    <p:cViewPr>
      <p:scale>
        <a:sx n="1" d="1"/>
        <a:sy n="1" d="1"/>
      </p:scale>
      <p:origin x="0" y="0"/>
    </p:cViewPr>
  </p:notesTextViewPr>
  <p:notesViewPr>
    <p:cSldViewPr>
      <p:cViewPr varScale="1">
        <p:scale>
          <a:sx n="38" d="100"/>
          <a:sy n="38" d="100"/>
        </p:scale>
        <p:origin x="-2376" y="-67"/>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microsoft.com/office/2015/10/relationships/revisionInfo" Target="revisionInfo.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9818C3A-C974-4765-B855-E31F2B4AFB67}" type="datetimeFigureOut">
              <a:rPr lang="es-ES" smtClean="0"/>
              <a:t>31/05/2018</a:t>
            </a:fld>
            <a:endParaRPr lang="es-E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ABFF335-E3B4-4794-8418-965344CF92B9}" type="slidenum">
              <a:rPr lang="es-ES" smtClean="0"/>
              <a:t>‹#›</a:t>
            </a:fld>
            <a:endParaRPr lang="es-ES"/>
          </a:p>
        </p:txBody>
      </p:sp>
    </p:spTree>
    <p:extLst>
      <p:ext uri="{BB962C8B-B14F-4D97-AF65-F5344CB8AC3E}">
        <p14:creationId xmlns:p14="http://schemas.microsoft.com/office/powerpoint/2010/main" val="7266125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70240C-D44A-4B9E-8799-4DEFA2114B9A}" type="datetimeFigureOut">
              <a:rPr lang="es-ES" smtClean="0"/>
              <a:t>31/05/2018</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5F0F7C-1241-4873-B433-A6BC4893D978}" type="slidenum">
              <a:rPr lang="es-ES" smtClean="0"/>
              <a:t>‹#›</a:t>
            </a:fld>
            <a:endParaRPr lang="es-ES"/>
          </a:p>
        </p:txBody>
      </p:sp>
    </p:spTree>
    <p:extLst>
      <p:ext uri="{BB962C8B-B14F-4D97-AF65-F5344CB8AC3E}">
        <p14:creationId xmlns:p14="http://schemas.microsoft.com/office/powerpoint/2010/main" val="41282706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s-E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s-ES"/>
          </a:p>
        </p:txBody>
      </p:sp>
      <p:sp>
        <p:nvSpPr>
          <p:cNvPr id="4" name="Date Placeholder 3"/>
          <p:cNvSpPr>
            <a:spLocks noGrp="1"/>
          </p:cNvSpPr>
          <p:nvPr>
            <p:ph type="dt" sz="half" idx="10"/>
          </p:nvPr>
        </p:nvSpPr>
        <p:spPr>
          <a:xfrm>
            <a:off x="0" y="-60325"/>
            <a:ext cx="2133600" cy="365125"/>
          </a:xfrm>
        </p:spPr>
        <p:txBody>
          <a:bodyPr/>
          <a:lstStyle/>
          <a:p>
            <a:fld id="{2A1B473B-03B5-411A-BDF4-6E16DB4F6999}" type="datetime1">
              <a:rPr lang="en-GB" smtClean="0"/>
              <a:t>31/05/2018</a:t>
            </a:fld>
            <a:endParaRPr lang="es-ES"/>
          </a:p>
        </p:txBody>
      </p:sp>
      <p:sp>
        <p:nvSpPr>
          <p:cNvPr id="5" name="Footer Placeholder 4"/>
          <p:cNvSpPr>
            <a:spLocks noGrp="1"/>
          </p:cNvSpPr>
          <p:nvPr>
            <p:ph type="ftr" sz="quarter" idx="11"/>
          </p:nvPr>
        </p:nvSpPr>
        <p:spPr>
          <a:xfrm>
            <a:off x="2895600" y="0"/>
            <a:ext cx="2895600" cy="365125"/>
          </a:xfrm>
        </p:spPr>
        <p:txBody>
          <a:bodyPr/>
          <a:lstStyle/>
          <a:p>
            <a:endParaRPr lang="es-ES"/>
          </a:p>
        </p:txBody>
      </p:sp>
      <p:sp>
        <p:nvSpPr>
          <p:cNvPr id="6" name="Slide Number Placeholder 5"/>
          <p:cNvSpPr>
            <a:spLocks noGrp="1"/>
          </p:cNvSpPr>
          <p:nvPr>
            <p:ph type="sldNum" sz="quarter" idx="12"/>
          </p:nvPr>
        </p:nvSpPr>
        <p:spPr>
          <a:xfrm>
            <a:off x="7010400" y="15875"/>
            <a:ext cx="2133600" cy="365125"/>
          </a:xfrm>
        </p:spPr>
        <p:txBody>
          <a:bodyPr/>
          <a:lstStyle>
            <a:lvl1pPr>
              <a:defRPr sz="1600" b="1"/>
            </a:lvl1pPr>
          </a:lstStyle>
          <a:p>
            <a:fld id="{5B29785F-25D5-46AD-BF98-BE0147E48DE8}" type="slidenum">
              <a:rPr lang="es-ES" smtClean="0"/>
              <a:pPr/>
              <a:t>‹#›</a:t>
            </a:fld>
            <a:endParaRPr lang="es-ES"/>
          </a:p>
        </p:txBody>
      </p:sp>
      <p:pic>
        <p:nvPicPr>
          <p:cNvPr id="8" name="Picture 7"/>
          <p:cNvPicPr/>
          <p:nvPr userDrawn="1"/>
        </p:nvPicPr>
        <p:blipFill rotWithShape="1">
          <a:blip r:embed="rId2">
            <a:extLst>
              <a:ext uri="{28A0092B-C50C-407E-A947-70E740481C1C}">
                <a14:useLocalDpi xmlns:a14="http://schemas.microsoft.com/office/drawing/2010/main" val="0"/>
              </a:ext>
            </a:extLst>
          </a:blip>
          <a:srcRect l="22500" t="24067" r="23125" b="21780"/>
          <a:stretch/>
        </p:blipFill>
        <p:spPr bwMode="auto">
          <a:xfrm>
            <a:off x="0" y="6029570"/>
            <a:ext cx="1765092" cy="980830"/>
          </a:xfrm>
          <a:prstGeom prst="rect">
            <a:avLst/>
          </a:prstGeom>
          <a:ln>
            <a:noFill/>
          </a:ln>
          <a:extLst>
            <a:ext uri="{53640926-AAD7-44D8-BBD7-CCE9431645EC}">
              <a14:shadowObscured xmlns:a14="http://schemas.microsoft.com/office/drawing/2010/main"/>
            </a:ext>
          </a:extLst>
        </p:spPr>
      </p:pic>
      <p:pic>
        <p:nvPicPr>
          <p:cNvPr id="9" name="Picture 8"/>
          <p:cNvPicPr/>
          <p:nvPr userDrawn="1"/>
        </p:nvPicPr>
        <p:blipFill>
          <a:blip r:embed="rId3">
            <a:extLst>
              <a:ext uri="{28A0092B-C50C-407E-A947-70E740481C1C}">
                <a14:useLocalDpi xmlns:a14="http://schemas.microsoft.com/office/drawing/2010/main" val="0"/>
              </a:ext>
            </a:extLst>
          </a:blip>
          <a:stretch>
            <a:fillRect/>
          </a:stretch>
        </p:blipFill>
        <p:spPr>
          <a:xfrm>
            <a:off x="3200400" y="6362895"/>
            <a:ext cx="2438400" cy="495105"/>
          </a:xfrm>
          <a:prstGeom prst="rect">
            <a:avLst/>
          </a:prstGeom>
        </p:spPr>
      </p:pic>
      <p:pic>
        <p:nvPicPr>
          <p:cNvPr id="10" name="Picture 9"/>
          <p:cNvPicPr/>
          <p:nvPr userDrawn="1"/>
        </p:nvPicPr>
        <p:blipFill>
          <a:blip r:embed="rId4" cstate="print">
            <a:extLst>
              <a:ext uri="{28A0092B-C50C-407E-A947-70E740481C1C}">
                <a14:useLocalDpi xmlns:a14="http://schemas.microsoft.com/office/drawing/2010/main" val="0"/>
              </a:ext>
            </a:extLst>
          </a:blip>
          <a:stretch>
            <a:fillRect/>
          </a:stretch>
        </p:blipFill>
        <p:spPr>
          <a:xfrm>
            <a:off x="7162800" y="6096000"/>
            <a:ext cx="1981200" cy="803177"/>
          </a:xfrm>
          <a:prstGeom prst="rect">
            <a:avLst/>
          </a:prstGeom>
        </p:spPr>
      </p:pic>
      <p:cxnSp>
        <p:nvCxnSpPr>
          <p:cNvPr id="12" name="Straight Connector 11"/>
          <p:cNvCxnSpPr/>
          <p:nvPr userDrawn="1"/>
        </p:nvCxnSpPr>
        <p:spPr>
          <a:xfrm>
            <a:off x="0" y="6029570"/>
            <a:ext cx="9144000"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userDrawn="1"/>
        </p:nvSpPr>
        <p:spPr>
          <a:xfrm>
            <a:off x="1676400" y="6019800"/>
            <a:ext cx="5867400" cy="338554"/>
          </a:xfrm>
          <a:prstGeom prst="rect">
            <a:avLst/>
          </a:prstGeom>
          <a:noFill/>
        </p:spPr>
        <p:txBody>
          <a:bodyPr wrap="square" rtlCol="0">
            <a:spAutoFit/>
          </a:bodyPr>
          <a:lstStyle/>
          <a:p>
            <a:pPr algn="ctr"/>
            <a:r>
              <a:rPr lang="es-ES" sz="1600" dirty="0"/>
              <a:t>International </a:t>
            </a:r>
            <a:r>
              <a:rPr lang="es-ES" sz="1600" dirty="0" err="1"/>
              <a:t>Leaders</a:t>
            </a:r>
            <a:r>
              <a:rPr lang="es-ES" sz="1600" dirty="0"/>
              <a:t> In </a:t>
            </a:r>
            <a:r>
              <a:rPr lang="es-ES" sz="1600" dirty="0" err="1"/>
              <a:t>Urban</a:t>
            </a:r>
            <a:r>
              <a:rPr lang="es-ES" sz="1600" dirty="0"/>
              <a:t> </a:t>
            </a:r>
            <a:r>
              <a:rPr lang="es-ES" sz="1600" dirty="0" err="1"/>
              <a:t>Governance</a:t>
            </a:r>
            <a:r>
              <a:rPr lang="es-ES" sz="1600" dirty="0"/>
              <a:t> </a:t>
            </a:r>
            <a:r>
              <a:rPr lang="es-ES" sz="1600" dirty="0" err="1"/>
              <a:t>Programme</a:t>
            </a:r>
            <a:r>
              <a:rPr lang="es-ES" sz="1600" dirty="0"/>
              <a:t>, 2018</a:t>
            </a:r>
          </a:p>
        </p:txBody>
      </p:sp>
    </p:spTree>
    <p:extLst>
      <p:ext uri="{BB962C8B-B14F-4D97-AF65-F5344CB8AC3E}">
        <p14:creationId xmlns:p14="http://schemas.microsoft.com/office/powerpoint/2010/main" val="550139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p>
            <a:fld id="{42847111-696C-479D-B37D-7A39535EE851}" type="datetime1">
              <a:rPr lang="en-GB" smtClean="0"/>
              <a:t>31/05/2018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B29785F-25D5-46AD-BF98-BE0147E48DE8}" type="slidenum">
              <a:rPr lang="es-ES" smtClean="0"/>
              <a:t>‹#›</a:t>
            </a:fld>
            <a:endParaRPr lang="es-ES"/>
          </a:p>
        </p:txBody>
      </p:sp>
    </p:spTree>
    <p:extLst>
      <p:ext uri="{BB962C8B-B14F-4D97-AF65-F5344CB8AC3E}">
        <p14:creationId xmlns:p14="http://schemas.microsoft.com/office/powerpoint/2010/main" val="4162868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s-E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p:txBody>
          <a:bodyPr/>
          <a:lstStyle/>
          <a:p>
            <a:fld id="{689CFC04-6AC5-465D-97E5-CD37CD8917DA}" type="datetime1">
              <a:rPr lang="en-GB" smtClean="0"/>
              <a:t>31/05/2018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B29785F-25D5-46AD-BF98-BE0147E48DE8}" type="slidenum">
              <a:rPr lang="es-ES" smtClean="0"/>
              <a:t>‹#›</a:t>
            </a:fld>
            <a:endParaRPr lang="es-ES"/>
          </a:p>
        </p:txBody>
      </p:sp>
    </p:spTree>
    <p:extLst>
      <p:ext uri="{BB962C8B-B14F-4D97-AF65-F5344CB8AC3E}">
        <p14:creationId xmlns:p14="http://schemas.microsoft.com/office/powerpoint/2010/main" val="30991765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10"/>
          </p:nvPr>
        </p:nvSpPr>
        <p:spPr>
          <a:xfrm>
            <a:off x="-6246" y="0"/>
            <a:ext cx="2133600" cy="365125"/>
          </a:xfrm>
        </p:spPr>
        <p:txBody>
          <a:bodyPr/>
          <a:lstStyle/>
          <a:p>
            <a:fld id="{A2B6DB93-5E71-45AE-8829-C2ED22B79B40}" type="datetime1">
              <a:rPr lang="en-GB" smtClean="0"/>
              <a:t>31/05/2018</a:t>
            </a:fld>
            <a:endParaRPr lang="es-ES"/>
          </a:p>
        </p:txBody>
      </p:sp>
      <p:sp>
        <p:nvSpPr>
          <p:cNvPr id="5" name="Footer Placeholder 4"/>
          <p:cNvSpPr>
            <a:spLocks noGrp="1"/>
          </p:cNvSpPr>
          <p:nvPr>
            <p:ph type="ftr" sz="quarter" idx="11"/>
          </p:nvPr>
        </p:nvSpPr>
        <p:spPr>
          <a:xfrm>
            <a:off x="3124200" y="0"/>
            <a:ext cx="2895600" cy="365125"/>
          </a:xfrm>
        </p:spPr>
        <p:txBody>
          <a:bodyPr/>
          <a:lstStyle/>
          <a:p>
            <a:endParaRPr lang="es-ES"/>
          </a:p>
        </p:txBody>
      </p:sp>
      <p:sp>
        <p:nvSpPr>
          <p:cNvPr id="6" name="Slide Number Placeholder 5"/>
          <p:cNvSpPr>
            <a:spLocks noGrp="1"/>
          </p:cNvSpPr>
          <p:nvPr>
            <p:ph type="sldNum" sz="quarter" idx="12"/>
          </p:nvPr>
        </p:nvSpPr>
        <p:spPr>
          <a:xfrm>
            <a:off x="7010400" y="0"/>
            <a:ext cx="2133600" cy="365125"/>
          </a:xfrm>
        </p:spPr>
        <p:txBody>
          <a:bodyPr/>
          <a:lstStyle>
            <a:lvl1pPr>
              <a:defRPr sz="1600" b="1"/>
            </a:lvl1pPr>
          </a:lstStyle>
          <a:p>
            <a:fld id="{5B29785F-25D5-46AD-BF98-BE0147E48DE8}" type="slidenum">
              <a:rPr lang="es-ES" smtClean="0"/>
              <a:pPr/>
              <a:t>‹#›</a:t>
            </a:fld>
            <a:endParaRPr lang="es-ES" dirty="0"/>
          </a:p>
        </p:txBody>
      </p:sp>
      <p:pic>
        <p:nvPicPr>
          <p:cNvPr id="7" name="Picture 6"/>
          <p:cNvPicPr/>
          <p:nvPr userDrawn="1"/>
        </p:nvPicPr>
        <p:blipFill rotWithShape="1">
          <a:blip r:embed="rId2">
            <a:extLst>
              <a:ext uri="{28A0092B-C50C-407E-A947-70E740481C1C}">
                <a14:useLocalDpi xmlns:a14="http://schemas.microsoft.com/office/drawing/2010/main" val="0"/>
              </a:ext>
            </a:extLst>
          </a:blip>
          <a:srcRect l="22500" t="24067" r="23125" b="21780"/>
          <a:stretch/>
        </p:blipFill>
        <p:spPr bwMode="auto">
          <a:xfrm>
            <a:off x="0" y="6029570"/>
            <a:ext cx="1765092" cy="980830"/>
          </a:xfrm>
          <a:prstGeom prst="rect">
            <a:avLst/>
          </a:prstGeom>
          <a:ln>
            <a:noFill/>
          </a:ln>
          <a:extLst>
            <a:ext uri="{53640926-AAD7-44D8-BBD7-CCE9431645EC}">
              <a14:shadowObscured xmlns:a14="http://schemas.microsoft.com/office/drawing/2010/main"/>
            </a:ext>
          </a:extLst>
        </p:spPr>
      </p:pic>
      <p:pic>
        <p:nvPicPr>
          <p:cNvPr id="8" name="Picture 7"/>
          <p:cNvPicPr/>
          <p:nvPr userDrawn="1"/>
        </p:nvPicPr>
        <p:blipFill>
          <a:blip r:embed="rId3">
            <a:extLst>
              <a:ext uri="{28A0092B-C50C-407E-A947-70E740481C1C}">
                <a14:useLocalDpi xmlns:a14="http://schemas.microsoft.com/office/drawing/2010/main" val="0"/>
              </a:ext>
            </a:extLst>
          </a:blip>
          <a:stretch>
            <a:fillRect/>
          </a:stretch>
        </p:blipFill>
        <p:spPr>
          <a:xfrm>
            <a:off x="3200400" y="6362895"/>
            <a:ext cx="2438400" cy="495105"/>
          </a:xfrm>
          <a:prstGeom prst="rect">
            <a:avLst/>
          </a:prstGeom>
        </p:spPr>
      </p:pic>
      <p:pic>
        <p:nvPicPr>
          <p:cNvPr id="9" name="Picture 8"/>
          <p:cNvPicPr/>
          <p:nvPr userDrawn="1"/>
        </p:nvPicPr>
        <p:blipFill>
          <a:blip r:embed="rId4" cstate="print">
            <a:extLst>
              <a:ext uri="{28A0092B-C50C-407E-A947-70E740481C1C}">
                <a14:useLocalDpi xmlns:a14="http://schemas.microsoft.com/office/drawing/2010/main" val="0"/>
              </a:ext>
            </a:extLst>
          </a:blip>
          <a:stretch>
            <a:fillRect/>
          </a:stretch>
        </p:blipFill>
        <p:spPr>
          <a:xfrm>
            <a:off x="7162800" y="6096000"/>
            <a:ext cx="1981200" cy="803177"/>
          </a:xfrm>
          <a:prstGeom prst="rect">
            <a:avLst/>
          </a:prstGeom>
        </p:spPr>
      </p:pic>
      <p:cxnSp>
        <p:nvCxnSpPr>
          <p:cNvPr id="10" name="Straight Connector 9"/>
          <p:cNvCxnSpPr/>
          <p:nvPr userDrawn="1"/>
        </p:nvCxnSpPr>
        <p:spPr>
          <a:xfrm>
            <a:off x="0" y="6029570"/>
            <a:ext cx="9144000"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676400" y="6019800"/>
            <a:ext cx="5867400" cy="338554"/>
          </a:xfrm>
          <a:prstGeom prst="rect">
            <a:avLst/>
          </a:prstGeom>
          <a:noFill/>
        </p:spPr>
        <p:txBody>
          <a:bodyPr wrap="square" rtlCol="0">
            <a:spAutoFit/>
          </a:bodyPr>
          <a:lstStyle/>
          <a:p>
            <a:pPr algn="ctr"/>
            <a:r>
              <a:rPr lang="es-ES" sz="1600" dirty="0"/>
              <a:t>International </a:t>
            </a:r>
            <a:r>
              <a:rPr lang="es-ES" sz="1600" dirty="0" err="1"/>
              <a:t>Leaders</a:t>
            </a:r>
            <a:r>
              <a:rPr lang="es-ES" sz="1600" dirty="0"/>
              <a:t> In </a:t>
            </a:r>
            <a:r>
              <a:rPr lang="es-ES" sz="1600" dirty="0" err="1"/>
              <a:t>Urban</a:t>
            </a:r>
            <a:r>
              <a:rPr lang="es-ES" sz="1600" dirty="0"/>
              <a:t> </a:t>
            </a:r>
            <a:r>
              <a:rPr lang="es-ES" sz="1600" dirty="0" err="1"/>
              <a:t>Governance</a:t>
            </a:r>
            <a:r>
              <a:rPr lang="es-ES" sz="1600" dirty="0"/>
              <a:t> </a:t>
            </a:r>
            <a:r>
              <a:rPr lang="es-ES" sz="1600" dirty="0" err="1"/>
              <a:t>Programme</a:t>
            </a:r>
            <a:r>
              <a:rPr lang="es-ES" sz="1600" dirty="0"/>
              <a:t>, 2018</a:t>
            </a:r>
          </a:p>
        </p:txBody>
      </p:sp>
    </p:spTree>
    <p:extLst>
      <p:ext uri="{BB962C8B-B14F-4D97-AF65-F5344CB8AC3E}">
        <p14:creationId xmlns:p14="http://schemas.microsoft.com/office/powerpoint/2010/main" val="1544944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25DC81-F858-4C15-83A2-180E0845FDBA}" type="datetime1">
              <a:rPr lang="en-GB" smtClean="0"/>
              <a:t>31/05/2018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B29785F-25D5-46AD-BF98-BE0147E48DE8}" type="slidenum">
              <a:rPr lang="es-ES" smtClean="0"/>
              <a:t>‹#›</a:t>
            </a:fld>
            <a:endParaRPr lang="es-ES"/>
          </a:p>
        </p:txBody>
      </p:sp>
    </p:spTree>
    <p:extLst>
      <p:ext uri="{BB962C8B-B14F-4D97-AF65-F5344CB8AC3E}">
        <p14:creationId xmlns:p14="http://schemas.microsoft.com/office/powerpoint/2010/main" val="527840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Date Placeholder 4"/>
          <p:cNvSpPr>
            <a:spLocks noGrp="1"/>
          </p:cNvSpPr>
          <p:nvPr>
            <p:ph type="dt" sz="half" idx="10"/>
          </p:nvPr>
        </p:nvSpPr>
        <p:spPr>
          <a:xfrm>
            <a:off x="0" y="0"/>
            <a:ext cx="2133600" cy="365125"/>
          </a:xfrm>
        </p:spPr>
        <p:txBody>
          <a:bodyPr/>
          <a:lstStyle/>
          <a:p>
            <a:fld id="{DAA9F6F8-51F9-4102-B411-A1432ACC8C14}" type="datetime1">
              <a:rPr lang="en-GB" smtClean="0"/>
              <a:t>31/05/2018</a:t>
            </a:fld>
            <a:endParaRPr lang="es-ES"/>
          </a:p>
        </p:txBody>
      </p:sp>
      <p:sp>
        <p:nvSpPr>
          <p:cNvPr id="6" name="Footer Placeholder 5"/>
          <p:cNvSpPr>
            <a:spLocks noGrp="1"/>
          </p:cNvSpPr>
          <p:nvPr>
            <p:ph type="ftr" sz="quarter" idx="11"/>
          </p:nvPr>
        </p:nvSpPr>
        <p:spPr>
          <a:xfrm>
            <a:off x="3124200" y="0"/>
            <a:ext cx="2895600" cy="365125"/>
          </a:xfrm>
        </p:spPr>
        <p:txBody>
          <a:bodyPr/>
          <a:lstStyle/>
          <a:p>
            <a:endParaRPr lang="es-ES"/>
          </a:p>
        </p:txBody>
      </p:sp>
      <p:sp>
        <p:nvSpPr>
          <p:cNvPr id="7" name="Slide Number Placeholder 6"/>
          <p:cNvSpPr>
            <a:spLocks noGrp="1"/>
          </p:cNvSpPr>
          <p:nvPr>
            <p:ph type="sldNum" sz="quarter" idx="12"/>
          </p:nvPr>
        </p:nvSpPr>
        <p:spPr>
          <a:xfrm>
            <a:off x="7010400" y="0"/>
            <a:ext cx="2133600" cy="365125"/>
          </a:xfrm>
        </p:spPr>
        <p:txBody>
          <a:bodyPr/>
          <a:lstStyle>
            <a:lvl1pPr>
              <a:defRPr sz="1600" b="1"/>
            </a:lvl1pPr>
          </a:lstStyle>
          <a:p>
            <a:fld id="{5B29785F-25D5-46AD-BF98-BE0147E48DE8}" type="slidenum">
              <a:rPr lang="es-ES" smtClean="0"/>
              <a:pPr/>
              <a:t>‹#›</a:t>
            </a:fld>
            <a:endParaRPr lang="es-ES"/>
          </a:p>
        </p:txBody>
      </p:sp>
      <p:pic>
        <p:nvPicPr>
          <p:cNvPr id="8" name="Picture 7"/>
          <p:cNvPicPr/>
          <p:nvPr userDrawn="1"/>
        </p:nvPicPr>
        <p:blipFill rotWithShape="1">
          <a:blip r:embed="rId2">
            <a:extLst>
              <a:ext uri="{28A0092B-C50C-407E-A947-70E740481C1C}">
                <a14:useLocalDpi xmlns:a14="http://schemas.microsoft.com/office/drawing/2010/main" val="0"/>
              </a:ext>
            </a:extLst>
          </a:blip>
          <a:srcRect l="22500" t="24067" r="23125" b="21780"/>
          <a:stretch/>
        </p:blipFill>
        <p:spPr bwMode="auto">
          <a:xfrm>
            <a:off x="0" y="6029570"/>
            <a:ext cx="1765092" cy="980830"/>
          </a:xfrm>
          <a:prstGeom prst="rect">
            <a:avLst/>
          </a:prstGeom>
          <a:ln>
            <a:noFill/>
          </a:ln>
          <a:extLst>
            <a:ext uri="{53640926-AAD7-44D8-BBD7-CCE9431645EC}">
              <a14:shadowObscured xmlns:a14="http://schemas.microsoft.com/office/drawing/2010/main"/>
            </a:ext>
          </a:extLst>
        </p:spPr>
      </p:pic>
      <p:pic>
        <p:nvPicPr>
          <p:cNvPr id="9" name="Picture 8"/>
          <p:cNvPicPr/>
          <p:nvPr userDrawn="1"/>
        </p:nvPicPr>
        <p:blipFill>
          <a:blip r:embed="rId3">
            <a:extLst>
              <a:ext uri="{28A0092B-C50C-407E-A947-70E740481C1C}">
                <a14:useLocalDpi xmlns:a14="http://schemas.microsoft.com/office/drawing/2010/main" val="0"/>
              </a:ext>
            </a:extLst>
          </a:blip>
          <a:stretch>
            <a:fillRect/>
          </a:stretch>
        </p:blipFill>
        <p:spPr>
          <a:xfrm>
            <a:off x="3200400" y="6362895"/>
            <a:ext cx="2438400" cy="495105"/>
          </a:xfrm>
          <a:prstGeom prst="rect">
            <a:avLst/>
          </a:prstGeom>
        </p:spPr>
      </p:pic>
      <p:pic>
        <p:nvPicPr>
          <p:cNvPr id="10" name="Picture 9"/>
          <p:cNvPicPr/>
          <p:nvPr userDrawn="1"/>
        </p:nvPicPr>
        <p:blipFill>
          <a:blip r:embed="rId4" cstate="print">
            <a:extLst>
              <a:ext uri="{28A0092B-C50C-407E-A947-70E740481C1C}">
                <a14:useLocalDpi xmlns:a14="http://schemas.microsoft.com/office/drawing/2010/main" val="0"/>
              </a:ext>
            </a:extLst>
          </a:blip>
          <a:stretch>
            <a:fillRect/>
          </a:stretch>
        </p:blipFill>
        <p:spPr>
          <a:xfrm>
            <a:off x="7162800" y="6096000"/>
            <a:ext cx="1981200" cy="803177"/>
          </a:xfrm>
          <a:prstGeom prst="rect">
            <a:avLst/>
          </a:prstGeom>
        </p:spPr>
      </p:pic>
      <p:cxnSp>
        <p:nvCxnSpPr>
          <p:cNvPr id="11" name="Straight Connector 10"/>
          <p:cNvCxnSpPr/>
          <p:nvPr userDrawn="1"/>
        </p:nvCxnSpPr>
        <p:spPr>
          <a:xfrm>
            <a:off x="0" y="6029570"/>
            <a:ext cx="9144000" cy="0"/>
          </a:xfrm>
          <a:prstGeom prst="line">
            <a:avLst/>
          </a:prstGeom>
          <a:ln w="7620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676400" y="6019800"/>
            <a:ext cx="5867400" cy="338554"/>
          </a:xfrm>
          <a:prstGeom prst="rect">
            <a:avLst/>
          </a:prstGeom>
          <a:noFill/>
        </p:spPr>
        <p:txBody>
          <a:bodyPr wrap="square" rtlCol="0">
            <a:spAutoFit/>
          </a:bodyPr>
          <a:lstStyle/>
          <a:p>
            <a:pPr algn="ctr"/>
            <a:r>
              <a:rPr lang="es-ES" sz="1600" dirty="0"/>
              <a:t>International </a:t>
            </a:r>
            <a:r>
              <a:rPr lang="es-ES" sz="1600" dirty="0" err="1"/>
              <a:t>Leaders</a:t>
            </a:r>
            <a:r>
              <a:rPr lang="es-ES" sz="1600" dirty="0"/>
              <a:t> In </a:t>
            </a:r>
            <a:r>
              <a:rPr lang="es-ES" sz="1600" dirty="0" err="1"/>
              <a:t>Urban</a:t>
            </a:r>
            <a:r>
              <a:rPr lang="es-ES" sz="1600" dirty="0"/>
              <a:t> </a:t>
            </a:r>
            <a:r>
              <a:rPr lang="es-ES" sz="1600" dirty="0" err="1"/>
              <a:t>Governance</a:t>
            </a:r>
            <a:r>
              <a:rPr lang="es-ES" sz="1600" dirty="0"/>
              <a:t> </a:t>
            </a:r>
            <a:r>
              <a:rPr lang="es-ES" sz="1600" dirty="0" err="1"/>
              <a:t>Programme</a:t>
            </a:r>
            <a:r>
              <a:rPr lang="es-ES" sz="1600" dirty="0"/>
              <a:t>, 2018</a:t>
            </a:r>
          </a:p>
        </p:txBody>
      </p:sp>
    </p:spTree>
    <p:extLst>
      <p:ext uri="{BB962C8B-B14F-4D97-AF65-F5344CB8AC3E}">
        <p14:creationId xmlns:p14="http://schemas.microsoft.com/office/powerpoint/2010/main" val="135496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7" name="Date Placeholder 6"/>
          <p:cNvSpPr>
            <a:spLocks noGrp="1"/>
          </p:cNvSpPr>
          <p:nvPr>
            <p:ph type="dt" sz="half" idx="10"/>
          </p:nvPr>
        </p:nvSpPr>
        <p:spPr/>
        <p:txBody>
          <a:bodyPr/>
          <a:lstStyle/>
          <a:p>
            <a:fld id="{31C728CF-99A6-4BDF-A020-C81B832FFE23}" type="datetime1">
              <a:rPr lang="en-GB" smtClean="0"/>
              <a:t>31/05/2018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a:xfrm>
            <a:off x="7010400" y="0"/>
            <a:ext cx="2133600" cy="365125"/>
          </a:xfrm>
        </p:spPr>
        <p:txBody>
          <a:bodyPr/>
          <a:lstStyle>
            <a:lvl1pPr>
              <a:defRPr sz="1600" b="1"/>
            </a:lvl1pPr>
          </a:lstStyle>
          <a:p>
            <a:fld id="{5B29785F-25D5-46AD-BF98-BE0147E48DE8}" type="slidenum">
              <a:rPr lang="es-ES" smtClean="0"/>
              <a:pPr/>
              <a:t>‹#›</a:t>
            </a:fld>
            <a:endParaRPr lang="es-ES"/>
          </a:p>
        </p:txBody>
      </p:sp>
    </p:spTree>
    <p:extLst>
      <p:ext uri="{BB962C8B-B14F-4D97-AF65-F5344CB8AC3E}">
        <p14:creationId xmlns:p14="http://schemas.microsoft.com/office/powerpoint/2010/main" val="728191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3" name="Date Placeholder 2"/>
          <p:cNvSpPr>
            <a:spLocks noGrp="1"/>
          </p:cNvSpPr>
          <p:nvPr>
            <p:ph type="dt" sz="half" idx="10"/>
          </p:nvPr>
        </p:nvSpPr>
        <p:spPr/>
        <p:txBody>
          <a:bodyPr/>
          <a:lstStyle/>
          <a:p>
            <a:fld id="{BDB95A89-FDEC-401F-B971-5A8CA4CEC81F}" type="datetime1">
              <a:rPr lang="en-GB" smtClean="0"/>
              <a:t>31/05/2018</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B29785F-25D5-46AD-BF98-BE0147E48DE8}" type="slidenum">
              <a:rPr lang="es-ES" smtClean="0"/>
              <a:t>‹#›</a:t>
            </a:fld>
            <a:endParaRPr lang="es-ES"/>
          </a:p>
        </p:txBody>
      </p:sp>
    </p:spTree>
    <p:extLst>
      <p:ext uri="{BB962C8B-B14F-4D97-AF65-F5344CB8AC3E}">
        <p14:creationId xmlns:p14="http://schemas.microsoft.com/office/powerpoint/2010/main" val="3120539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CAB953-65A3-46AD-8785-54C017B50248}" type="datetime1">
              <a:rPr lang="en-GB" smtClean="0"/>
              <a:t>31/05/2018</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5B29785F-25D5-46AD-BF98-BE0147E48DE8}" type="slidenum">
              <a:rPr lang="es-ES" smtClean="0"/>
              <a:t>‹#›</a:t>
            </a:fld>
            <a:endParaRPr lang="es-ES"/>
          </a:p>
        </p:txBody>
      </p:sp>
    </p:spTree>
    <p:extLst>
      <p:ext uri="{BB962C8B-B14F-4D97-AF65-F5344CB8AC3E}">
        <p14:creationId xmlns:p14="http://schemas.microsoft.com/office/powerpoint/2010/main" val="2554282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DB8865E-C9F1-43F5-B04C-201B145D08B9}" type="datetime1">
              <a:rPr lang="en-GB" smtClean="0"/>
              <a:t>31/05/2018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B29785F-25D5-46AD-BF98-BE0147E48DE8}" type="slidenum">
              <a:rPr lang="es-ES" smtClean="0"/>
              <a:t>‹#›</a:t>
            </a:fld>
            <a:endParaRPr lang="es-ES"/>
          </a:p>
        </p:txBody>
      </p:sp>
    </p:spTree>
    <p:extLst>
      <p:ext uri="{BB962C8B-B14F-4D97-AF65-F5344CB8AC3E}">
        <p14:creationId xmlns:p14="http://schemas.microsoft.com/office/powerpoint/2010/main" val="3154351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C4428C3-E47C-4745-8D1F-08CDE209074D}" type="datetime1">
              <a:rPr lang="en-GB" smtClean="0"/>
              <a:t>31/05/2018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B29785F-25D5-46AD-BF98-BE0147E48DE8}" type="slidenum">
              <a:rPr lang="es-ES" smtClean="0"/>
              <a:t>‹#›</a:t>
            </a:fld>
            <a:endParaRPr lang="es-ES"/>
          </a:p>
        </p:txBody>
      </p:sp>
    </p:spTree>
    <p:extLst>
      <p:ext uri="{BB962C8B-B14F-4D97-AF65-F5344CB8AC3E}">
        <p14:creationId xmlns:p14="http://schemas.microsoft.com/office/powerpoint/2010/main" val="2105706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s-E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205C4A-E8BD-4540-BBCE-82E2448F3D6B}" type="datetime1">
              <a:rPr lang="en-GB" smtClean="0"/>
              <a:t>31/05/2018</a:t>
            </a:fld>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29785F-25D5-46AD-BF98-BE0147E48DE8}" type="slidenum">
              <a:rPr lang="es-ES" smtClean="0"/>
              <a:t>‹#›</a:t>
            </a:fld>
            <a:endParaRPr lang="es-ES"/>
          </a:p>
        </p:txBody>
      </p:sp>
    </p:spTree>
    <p:extLst>
      <p:ext uri="{BB962C8B-B14F-4D97-AF65-F5344CB8AC3E}">
        <p14:creationId xmlns:p14="http://schemas.microsoft.com/office/powerpoint/2010/main" val="3575723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9144000" cy="762000"/>
          </a:xfrm>
        </p:spPr>
        <p:txBody>
          <a:bodyPr>
            <a:normAutofit/>
          </a:bodyPr>
          <a:lstStyle/>
          <a:p>
            <a:r>
              <a:rPr lang="es-ES" sz="3600" b="1" dirty="0" err="1"/>
              <a:t>Title</a:t>
            </a:r>
            <a:r>
              <a:rPr lang="es-ES" sz="3600" b="1" dirty="0"/>
              <a:t> of </a:t>
            </a:r>
            <a:r>
              <a:rPr lang="es-ES" sz="3600" b="1" dirty="0" err="1"/>
              <a:t>the</a:t>
            </a:r>
            <a:r>
              <a:rPr lang="es-ES" sz="3600" b="1" dirty="0"/>
              <a:t> </a:t>
            </a:r>
            <a:r>
              <a:rPr lang="es-ES" sz="3600" b="1" dirty="0" err="1"/>
              <a:t>Presentation</a:t>
            </a:r>
            <a:endParaRPr lang="es-ES" sz="3600" b="1" dirty="0"/>
          </a:p>
        </p:txBody>
      </p:sp>
      <p:sp>
        <p:nvSpPr>
          <p:cNvPr id="3" name="Subtitle 2"/>
          <p:cNvSpPr>
            <a:spLocks noGrp="1"/>
          </p:cNvSpPr>
          <p:nvPr>
            <p:ph type="subTitle" idx="1"/>
          </p:nvPr>
        </p:nvSpPr>
        <p:spPr>
          <a:xfrm>
            <a:off x="152400" y="1295400"/>
            <a:ext cx="4267200" cy="4419600"/>
          </a:xfrm>
          <a:ln w="3175">
            <a:solidFill>
              <a:schemeClr val="tx1"/>
            </a:solidFill>
          </a:ln>
        </p:spPr>
        <p:txBody>
          <a:bodyPr>
            <a:normAutofit lnSpcReduction="10000"/>
          </a:bodyPr>
          <a:lstStyle/>
          <a:p>
            <a:pPr marL="282575" indent="-282575" algn="l">
              <a:buFont typeface="Arial" panose="020B0604020202020204" pitchFamily="34" charset="0"/>
              <a:buChar char="•"/>
            </a:pPr>
            <a:r>
              <a:rPr lang="es-ES" sz="2800" dirty="0" err="1"/>
              <a:t>Name</a:t>
            </a:r>
            <a:r>
              <a:rPr lang="es-ES" sz="2800" dirty="0"/>
              <a:t>/</a:t>
            </a:r>
            <a:r>
              <a:rPr lang="es-ES" sz="2800" dirty="0" err="1"/>
              <a:t>Team</a:t>
            </a:r>
            <a:r>
              <a:rPr lang="es-ES" sz="2800" dirty="0"/>
              <a:t> </a:t>
            </a:r>
            <a:r>
              <a:rPr lang="es-ES" sz="2800" dirty="0" err="1"/>
              <a:t>Members</a:t>
            </a:r>
            <a:endParaRPr lang="es-ES" sz="2800" dirty="0"/>
          </a:p>
          <a:p>
            <a:pPr marL="282575" indent="-282575" algn="l">
              <a:buFont typeface="Arial" panose="020B0604020202020204" pitchFamily="34" charset="0"/>
              <a:buChar char="•"/>
            </a:pPr>
            <a:r>
              <a:rPr lang="es-ES" sz="2800" dirty="0"/>
              <a:t>City, Country, </a:t>
            </a:r>
          </a:p>
          <a:p>
            <a:pPr marL="282575" indent="-282575" algn="l">
              <a:buFont typeface="Arial" panose="020B0604020202020204" pitchFamily="34" charset="0"/>
              <a:buChar char="•"/>
            </a:pPr>
            <a:r>
              <a:rPr lang="es-ES" sz="2800" dirty="0" err="1"/>
              <a:t>Population</a:t>
            </a:r>
            <a:endParaRPr lang="es-ES" sz="2800" dirty="0"/>
          </a:p>
          <a:p>
            <a:pPr marL="282575" indent="-282575" algn="l">
              <a:buFont typeface="Arial" panose="020B0604020202020204" pitchFamily="34" charset="0"/>
              <a:buChar char="•"/>
            </a:pPr>
            <a:r>
              <a:rPr lang="es-ES" sz="2800" dirty="0"/>
              <a:t>GDP/</a:t>
            </a:r>
            <a:r>
              <a:rPr lang="es-ES" sz="2800" dirty="0" err="1"/>
              <a:t>capita</a:t>
            </a:r>
            <a:r>
              <a:rPr lang="es-ES" sz="2800" dirty="0"/>
              <a:t>, </a:t>
            </a:r>
            <a:r>
              <a:rPr lang="es-ES" sz="2800" dirty="0" err="1"/>
              <a:t>etc</a:t>
            </a:r>
            <a:r>
              <a:rPr lang="es-ES" dirty="0"/>
              <a:t>,</a:t>
            </a:r>
          </a:p>
          <a:p>
            <a:r>
              <a:rPr lang="es-ES" dirty="0"/>
              <a:t> </a:t>
            </a:r>
          </a:p>
          <a:p>
            <a:r>
              <a:rPr lang="es-ES" sz="2000" dirty="0"/>
              <a:t>DO NOT USE FONT SMALLER THAN 20 THROUGHOUT THE PRESENTATION</a:t>
            </a:r>
          </a:p>
          <a:p>
            <a:r>
              <a:rPr lang="es-ES" sz="2400" dirty="0" err="1"/>
              <a:t>When</a:t>
            </a:r>
            <a:r>
              <a:rPr lang="es-ES" sz="2400" dirty="0"/>
              <a:t> </a:t>
            </a:r>
            <a:r>
              <a:rPr lang="es-ES" sz="2400" dirty="0" err="1"/>
              <a:t>saving</a:t>
            </a:r>
            <a:r>
              <a:rPr lang="es-ES" sz="2400" dirty="0"/>
              <a:t> </a:t>
            </a:r>
            <a:r>
              <a:rPr lang="es-ES" sz="2400" dirty="0" err="1"/>
              <a:t>your</a:t>
            </a:r>
            <a:r>
              <a:rPr lang="es-ES" sz="2400" dirty="0"/>
              <a:t> file: </a:t>
            </a:r>
          </a:p>
          <a:p>
            <a:r>
              <a:rPr lang="es-ES" sz="2400" dirty="0" err="1"/>
              <a:t>give</a:t>
            </a:r>
            <a:r>
              <a:rPr lang="es-ES" sz="2400" dirty="0"/>
              <a:t> </a:t>
            </a:r>
            <a:r>
              <a:rPr lang="es-ES" sz="2400" dirty="0" err="1"/>
              <a:t>name</a:t>
            </a:r>
            <a:r>
              <a:rPr lang="es-ES" sz="2400" dirty="0"/>
              <a:t> as </a:t>
            </a:r>
            <a:r>
              <a:rPr lang="es-ES" sz="2400" dirty="0" err="1"/>
              <a:t>follows</a:t>
            </a:r>
            <a:r>
              <a:rPr lang="es-ES" sz="2400" dirty="0"/>
              <a:t>: </a:t>
            </a:r>
            <a:r>
              <a:rPr lang="es-ES" sz="2400" b="1" u="sng" dirty="0" err="1"/>
              <a:t>country_your</a:t>
            </a:r>
            <a:r>
              <a:rPr lang="es-ES" sz="2400" b="1" u="sng" dirty="0"/>
              <a:t> name_2018.ppt</a:t>
            </a:r>
          </a:p>
        </p:txBody>
      </p:sp>
      <p:sp>
        <p:nvSpPr>
          <p:cNvPr id="4" name="Subtitle 2"/>
          <p:cNvSpPr txBox="1">
            <a:spLocks/>
          </p:cNvSpPr>
          <p:nvPr/>
        </p:nvSpPr>
        <p:spPr>
          <a:xfrm>
            <a:off x="4572000" y="1295400"/>
            <a:ext cx="4419600" cy="4419600"/>
          </a:xfrm>
          <a:prstGeom prst="rect">
            <a:avLst/>
          </a:prstGeom>
          <a:ln w="3175">
            <a:solidFill>
              <a:schemeClr val="tx1"/>
            </a:solidFill>
          </a:ln>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s-ES" dirty="0" err="1"/>
              <a:t>Map</a:t>
            </a:r>
            <a:r>
              <a:rPr lang="es-ES" dirty="0"/>
              <a:t>, </a:t>
            </a:r>
            <a:r>
              <a:rPr lang="es-ES" dirty="0" err="1"/>
              <a:t>Illustration</a:t>
            </a:r>
            <a:r>
              <a:rPr lang="es-ES" dirty="0"/>
              <a:t>, </a:t>
            </a:r>
            <a:r>
              <a:rPr lang="es-ES" dirty="0" err="1"/>
              <a:t>Design</a:t>
            </a:r>
            <a:r>
              <a:rPr lang="es-ES" dirty="0"/>
              <a:t>, </a:t>
            </a:r>
          </a:p>
        </p:txBody>
      </p:sp>
      <p:sp>
        <p:nvSpPr>
          <p:cNvPr id="7" name="Date Placeholder 6"/>
          <p:cNvSpPr>
            <a:spLocks noGrp="1"/>
          </p:cNvSpPr>
          <p:nvPr>
            <p:ph type="dt" sz="half" idx="10"/>
          </p:nvPr>
        </p:nvSpPr>
        <p:spPr/>
        <p:txBody>
          <a:bodyPr/>
          <a:lstStyle/>
          <a:p>
            <a:r>
              <a:rPr lang="en-GB" dirty="0"/>
              <a:t>Submit by: 30 June 2018</a:t>
            </a:r>
            <a:endParaRPr lang="es-ES" dirty="0"/>
          </a:p>
        </p:txBody>
      </p:sp>
      <p:sp>
        <p:nvSpPr>
          <p:cNvPr id="8" name="Slide Number Placeholder 7"/>
          <p:cNvSpPr>
            <a:spLocks noGrp="1"/>
          </p:cNvSpPr>
          <p:nvPr>
            <p:ph type="sldNum" sz="quarter" idx="12"/>
          </p:nvPr>
        </p:nvSpPr>
        <p:spPr/>
        <p:txBody>
          <a:bodyPr/>
          <a:lstStyle/>
          <a:p>
            <a:fld id="{5B29785F-25D5-46AD-BF98-BE0147E48DE8}" type="slidenum">
              <a:rPr lang="es-ES" smtClean="0"/>
              <a:t>1</a:t>
            </a:fld>
            <a:endParaRPr lang="es-ES"/>
          </a:p>
        </p:txBody>
      </p:sp>
    </p:spTree>
    <p:extLst>
      <p:ext uri="{BB962C8B-B14F-4D97-AF65-F5344CB8AC3E}">
        <p14:creationId xmlns:p14="http://schemas.microsoft.com/office/powerpoint/2010/main" val="4246579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a:bodyPr>
          <a:lstStyle/>
          <a:p>
            <a:r>
              <a:rPr lang="es-ES" sz="3200" b="1" dirty="0" err="1"/>
              <a:t>Description</a:t>
            </a:r>
            <a:r>
              <a:rPr lang="es-ES" sz="3200" b="1" dirty="0"/>
              <a:t> of </a:t>
            </a:r>
            <a:r>
              <a:rPr lang="es-ES" sz="3200" b="1" dirty="0" err="1"/>
              <a:t>the</a:t>
            </a:r>
            <a:r>
              <a:rPr lang="es-ES" sz="3200" b="1" dirty="0"/>
              <a:t> </a:t>
            </a:r>
            <a:r>
              <a:rPr lang="es-ES" sz="3200" b="1" dirty="0" err="1"/>
              <a:t>Urban</a:t>
            </a:r>
            <a:r>
              <a:rPr lang="es-ES" sz="3200" b="1" dirty="0"/>
              <a:t> </a:t>
            </a:r>
            <a:r>
              <a:rPr lang="es-ES" sz="3200" b="1" dirty="0" err="1"/>
              <a:t>Challenge</a:t>
            </a:r>
            <a:endParaRPr lang="es-ES" sz="3200" b="1" dirty="0"/>
          </a:p>
        </p:txBody>
      </p:sp>
      <p:sp>
        <p:nvSpPr>
          <p:cNvPr id="3" name="Content Placeholder 2"/>
          <p:cNvSpPr>
            <a:spLocks noGrp="1"/>
          </p:cNvSpPr>
          <p:nvPr>
            <p:ph idx="1"/>
          </p:nvPr>
        </p:nvSpPr>
        <p:spPr/>
        <p:txBody>
          <a:bodyPr/>
          <a:lstStyle/>
          <a:p>
            <a:pPr lvl="1"/>
            <a:r>
              <a:rPr lang="en-US" dirty="0"/>
              <a:t>Illustrations: photograph(s), views, plans and designs of the city and its urban issues/challenges;</a:t>
            </a:r>
            <a:endParaRPr lang="en-SG" dirty="0"/>
          </a:p>
          <a:p>
            <a:pPr lvl="1"/>
            <a:r>
              <a:rPr lang="en-US" dirty="0"/>
              <a:t>Brief description of one urban challenge faced by the city</a:t>
            </a:r>
            <a:endParaRPr lang="en-SG" dirty="0"/>
          </a:p>
          <a:p>
            <a:pPr lvl="1"/>
            <a:r>
              <a:rPr lang="en-US" dirty="0"/>
              <a:t>Brief description of the project the city is undertaking to address this challenge (e.g. a) goal, b) strategy, c) stakeholders, d) means of implementation, e) current obstacles, f) expected results and outcomes;</a:t>
            </a:r>
            <a:endParaRPr lang="en-SG" dirty="0"/>
          </a:p>
        </p:txBody>
      </p:sp>
      <p:sp>
        <p:nvSpPr>
          <p:cNvPr id="4" name="Date Placeholder 3"/>
          <p:cNvSpPr>
            <a:spLocks noGrp="1"/>
          </p:cNvSpPr>
          <p:nvPr>
            <p:ph type="dt" sz="half" idx="10"/>
          </p:nvPr>
        </p:nvSpPr>
        <p:spPr/>
        <p:txBody>
          <a:bodyPr/>
          <a:lstStyle/>
          <a:p>
            <a:r>
              <a:rPr lang="en-GB" dirty="0"/>
              <a:t>Submit by: 30 June 2018</a:t>
            </a:r>
            <a:endParaRPr lang="es-ES" dirty="0"/>
          </a:p>
        </p:txBody>
      </p:sp>
      <p:sp>
        <p:nvSpPr>
          <p:cNvPr id="5" name="Slide Number Placeholder 4"/>
          <p:cNvSpPr>
            <a:spLocks noGrp="1"/>
          </p:cNvSpPr>
          <p:nvPr>
            <p:ph type="sldNum" sz="quarter" idx="12"/>
          </p:nvPr>
        </p:nvSpPr>
        <p:spPr/>
        <p:txBody>
          <a:bodyPr/>
          <a:lstStyle/>
          <a:p>
            <a:fld id="{5B29785F-25D5-46AD-BF98-BE0147E48DE8}" type="slidenum">
              <a:rPr lang="es-ES" smtClean="0"/>
              <a:t>2</a:t>
            </a:fld>
            <a:endParaRPr lang="es-ES"/>
          </a:p>
        </p:txBody>
      </p:sp>
    </p:spTree>
    <p:extLst>
      <p:ext uri="{BB962C8B-B14F-4D97-AF65-F5344CB8AC3E}">
        <p14:creationId xmlns:p14="http://schemas.microsoft.com/office/powerpoint/2010/main" val="26745847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rmAutofit/>
          </a:bodyPr>
          <a:lstStyle/>
          <a:p>
            <a:r>
              <a:rPr lang="es-ES" sz="3200" b="1" dirty="0" err="1"/>
              <a:t>Specific</a:t>
            </a:r>
            <a:r>
              <a:rPr lang="es-ES" sz="3200" b="1" dirty="0"/>
              <a:t> </a:t>
            </a:r>
            <a:r>
              <a:rPr lang="es-ES" sz="3200" b="1" dirty="0" err="1"/>
              <a:t>Desired</a:t>
            </a:r>
            <a:r>
              <a:rPr lang="es-ES" sz="3200" b="1" dirty="0"/>
              <a:t> </a:t>
            </a:r>
            <a:r>
              <a:rPr lang="es-ES" sz="3200" b="1" dirty="0" err="1"/>
              <a:t>Outcomes</a:t>
            </a:r>
            <a:endParaRPr lang="es-ES" sz="3200" b="1" dirty="0"/>
          </a:p>
        </p:txBody>
      </p:sp>
      <p:sp>
        <p:nvSpPr>
          <p:cNvPr id="3" name="Content Placeholder 2"/>
          <p:cNvSpPr>
            <a:spLocks noGrp="1"/>
          </p:cNvSpPr>
          <p:nvPr>
            <p:ph sz="half" idx="1"/>
          </p:nvPr>
        </p:nvSpPr>
        <p:spPr>
          <a:xfrm>
            <a:off x="457200" y="1371600"/>
            <a:ext cx="4038600" cy="4525963"/>
          </a:xfrm>
        </p:spPr>
        <p:txBody>
          <a:bodyPr>
            <a:normAutofit fontScale="92500" lnSpcReduction="10000"/>
          </a:bodyPr>
          <a:lstStyle/>
          <a:p>
            <a:pPr lvl="0"/>
            <a:r>
              <a:rPr lang="en-US" dirty="0"/>
              <a:t>Contain a statement of purpose that outlines the specific outcomes that the participant/team is hoping to achieve both during and after the </a:t>
            </a:r>
            <a:r>
              <a:rPr lang="en-US" dirty="0" err="1"/>
              <a:t>programme</a:t>
            </a:r>
            <a:r>
              <a:rPr lang="en-US" dirty="0"/>
              <a:t>;</a:t>
            </a:r>
            <a:endParaRPr lang="en-SG" dirty="0"/>
          </a:p>
          <a:p>
            <a:pPr lvl="0"/>
            <a:r>
              <a:rPr lang="en-US" dirty="0"/>
              <a:t>Show how participation in the SG-UN Habitat </a:t>
            </a:r>
            <a:r>
              <a:rPr lang="en-US" dirty="0" err="1"/>
              <a:t>iLUGP</a:t>
            </a:r>
            <a:r>
              <a:rPr lang="en-US" dirty="0"/>
              <a:t> would help achieve the goals and objectives for the city; </a:t>
            </a:r>
            <a:endParaRPr lang="en-SG" dirty="0"/>
          </a:p>
        </p:txBody>
      </p:sp>
      <p:sp>
        <p:nvSpPr>
          <p:cNvPr id="4" name="Content Placeholder 3"/>
          <p:cNvSpPr>
            <a:spLocks noGrp="1"/>
          </p:cNvSpPr>
          <p:nvPr>
            <p:ph sz="half" idx="2"/>
          </p:nvPr>
        </p:nvSpPr>
        <p:spPr>
          <a:xfrm>
            <a:off x="4648200" y="1371600"/>
            <a:ext cx="4267200" cy="4525963"/>
          </a:xfrm>
          <a:ln w="3175">
            <a:solidFill>
              <a:schemeClr val="tx1"/>
            </a:solidFill>
          </a:ln>
        </p:spPr>
        <p:txBody>
          <a:bodyPr>
            <a:normAutofit fontScale="92500" lnSpcReduction="10000"/>
          </a:bodyPr>
          <a:lstStyle/>
          <a:p>
            <a:r>
              <a:rPr lang="es-ES" dirty="0" err="1"/>
              <a:t>Add</a:t>
            </a:r>
            <a:r>
              <a:rPr lang="es-ES" dirty="0"/>
              <a:t> </a:t>
            </a:r>
            <a:r>
              <a:rPr lang="es-ES" dirty="0" err="1"/>
              <a:t>an</a:t>
            </a:r>
            <a:r>
              <a:rPr lang="es-ES" dirty="0"/>
              <a:t> </a:t>
            </a:r>
            <a:r>
              <a:rPr lang="es-ES" dirty="0" err="1"/>
              <a:t>illustration</a:t>
            </a:r>
            <a:endParaRPr lang="es-ES" dirty="0"/>
          </a:p>
        </p:txBody>
      </p:sp>
      <p:sp>
        <p:nvSpPr>
          <p:cNvPr id="5" name="Date Placeholder 4"/>
          <p:cNvSpPr>
            <a:spLocks noGrp="1"/>
          </p:cNvSpPr>
          <p:nvPr>
            <p:ph type="dt" sz="half" idx="10"/>
          </p:nvPr>
        </p:nvSpPr>
        <p:spPr/>
        <p:txBody>
          <a:bodyPr/>
          <a:lstStyle/>
          <a:p>
            <a:r>
              <a:rPr lang="en-GB" dirty="0"/>
              <a:t>Submit by: 30 June 2018</a:t>
            </a:r>
            <a:endParaRPr lang="es-ES" dirty="0"/>
          </a:p>
        </p:txBody>
      </p:sp>
      <p:sp>
        <p:nvSpPr>
          <p:cNvPr id="6" name="Slide Number Placeholder 5"/>
          <p:cNvSpPr>
            <a:spLocks noGrp="1"/>
          </p:cNvSpPr>
          <p:nvPr>
            <p:ph type="sldNum" sz="quarter" idx="12"/>
          </p:nvPr>
        </p:nvSpPr>
        <p:spPr/>
        <p:txBody>
          <a:bodyPr/>
          <a:lstStyle/>
          <a:p>
            <a:fld id="{5B29785F-25D5-46AD-BF98-BE0147E48DE8}" type="slidenum">
              <a:rPr lang="es-ES" smtClean="0"/>
              <a:t>3</a:t>
            </a:fld>
            <a:endParaRPr lang="es-ES"/>
          </a:p>
        </p:txBody>
      </p:sp>
    </p:spTree>
    <p:extLst>
      <p:ext uri="{BB962C8B-B14F-4D97-AF65-F5344CB8AC3E}">
        <p14:creationId xmlns:p14="http://schemas.microsoft.com/office/powerpoint/2010/main" val="11790074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305</TotalTime>
  <Words>210</Words>
  <Application>Microsoft Office PowerPoint</Application>
  <PresentationFormat>On-screen Show (4:3)</PresentationFormat>
  <Paragraphs>24</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Title of the Presentation</vt:lpstr>
      <vt:lpstr>Description of the Urban Challenge</vt:lpstr>
      <vt:lpstr>Specific Desired Outcomes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dc:title>
  <dc:creator>Claudio Acioly</dc:creator>
  <cp:lastModifiedBy>Zuzana Vuova</cp:lastModifiedBy>
  <cp:revision>11</cp:revision>
  <dcterms:created xsi:type="dcterms:W3CDTF">2018-04-22T09:11:05Z</dcterms:created>
  <dcterms:modified xsi:type="dcterms:W3CDTF">2018-05-31T14:25:29Z</dcterms:modified>
</cp:coreProperties>
</file>